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345" r:id="rId2"/>
    <p:sldId id="452" r:id="rId3"/>
    <p:sldId id="446" r:id="rId4"/>
    <p:sldId id="449" r:id="rId5"/>
    <p:sldId id="448" r:id="rId6"/>
    <p:sldId id="450" r:id="rId7"/>
    <p:sldId id="451" r:id="rId8"/>
    <p:sldId id="441" r:id="rId9"/>
    <p:sldId id="274" r:id="rId10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1046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001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138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78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80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625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3.4 Kookpunt en smeltpunt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32754" r="32755"/>
          <a:stretch/>
        </p:blipFill>
        <p:spPr>
          <a:xfrm>
            <a:off x="5004047" y="2439977"/>
            <a:ext cx="2376265" cy="3456000"/>
          </a:xfrm>
          <a:prstGeom prst="rect">
            <a:avLst/>
          </a:prstGeom>
          <a:ln w="19050">
            <a:noFill/>
          </a:ln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l="15437" r="18371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6"/>
          <a:srcRect l="28804" t="2218" r="2122" b="2218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3.4 Kookpunt en smeltpunt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kunt uitleggen wat het verschil is tussen luchtbellen en waterdampbellen die uit water ontsnappen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zout of antivries doet met water/ijs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bepalen in welke fase een stof is wanneer je weet wat de temperatuur is van de omgeving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Het kookpunt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Water verhitten  </a:t>
            </a:r>
            <a:r>
              <a:rPr lang="nl-NL" u="sng" dirty="0" smtClean="0">
                <a:sym typeface="Wingdings" panose="05000000000000000000" pitchFamily="2" charset="2"/>
              </a:rPr>
              <a:t>kleine luchtbelletjes</a:t>
            </a:r>
            <a:r>
              <a:rPr lang="nl-NL" dirty="0" smtClean="0">
                <a:sym typeface="Wingdings" panose="05000000000000000000" pitchFamily="2" charset="2"/>
              </a:rPr>
              <a:t> ontstaan op de bodem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In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warm water</a:t>
            </a:r>
            <a:r>
              <a:rPr lang="nl-NL" dirty="0" smtClean="0">
                <a:sym typeface="Wingdings" panose="05000000000000000000" pitchFamily="2" charset="2"/>
              </a:rPr>
              <a:t> kan </a:t>
            </a:r>
            <a:r>
              <a:rPr lang="nl-NL" u="sng" dirty="0" smtClean="0">
                <a:sym typeface="Wingdings" panose="05000000000000000000" pitchFamily="2" charset="2"/>
              </a:rPr>
              <a:t>minder lucht oplossen</a:t>
            </a:r>
            <a:r>
              <a:rPr lang="nl-NL" dirty="0" smtClean="0">
                <a:sym typeface="Wingdings" panose="05000000000000000000" pitchFamily="2" charset="2"/>
              </a:rPr>
              <a:t> dan in </a:t>
            </a:r>
            <a:r>
              <a:rPr lang="nl-NL" dirty="0" smtClean="0">
                <a:solidFill>
                  <a:srgbClr val="00B0F0"/>
                </a:solidFill>
                <a:sym typeface="Wingdings" panose="05000000000000000000" pitchFamily="2" charset="2"/>
              </a:rPr>
              <a:t>koud water</a:t>
            </a:r>
            <a:r>
              <a:rPr lang="nl-NL" dirty="0" smtClean="0">
                <a:sym typeface="Wingdings" panose="05000000000000000000" pitchFamily="2" charset="2"/>
              </a:rPr>
              <a:t>  de lucht gaat er uit en je hoort het water </a:t>
            </a:r>
            <a:r>
              <a:rPr lang="nl-NL" i="1" dirty="0" smtClean="0">
                <a:sym typeface="Wingdings" panose="05000000000000000000" pitchFamily="2" charset="2"/>
              </a:rPr>
              <a:t>‘zingen’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21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Het kookpunt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Is de temperatuur 100 °C?  </a:t>
            </a:r>
            <a:r>
              <a:rPr lang="nl-NL" u="sng" dirty="0" smtClean="0">
                <a:sym typeface="Wingdings" panose="05000000000000000000" pitchFamily="2" charset="2"/>
              </a:rPr>
              <a:t>grote dampbellen</a:t>
            </a:r>
            <a:r>
              <a:rPr lang="nl-NL" dirty="0" smtClean="0">
                <a:sym typeface="Wingdings" panose="05000000000000000000" pitchFamily="2" charset="2"/>
              </a:rPr>
              <a:t> ontstaan onder wateroppervlak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Hier zit geen lucht in! </a:t>
            </a:r>
            <a:r>
              <a:rPr lang="nl-NL" dirty="0" smtClean="0">
                <a:sym typeface="Wingdings" panose="05000000000000000000" pitchFamily="2" charset="2"/>
              </a:rPr>
              <a:t> bestaan uit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waterdamp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Dampbellen stijgen </a:t>
            </a:r>
            <a:r>
              <a:rPr lang="nl-NL" dirty="0" smtClean="0">
                <a:sym typeface="Wingdings" panose="05000000000000000000" pitchFamily="2" charset="2"/>
              </a:rPr>
              <a:t>op en barsten aan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de oppervlakte uit elkaar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koken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Verdampt </a:t>
            </a:r>
            <a:r>
              <a:rPr lang="nl-NL" dirty="0">
                <a:sym typeface="Wingdings" panose="05000000000000000000" pitchFamily="2" charset="2"/>
              </a:rPr>
              <a:t>overal in de vloeistof en </a:t>
            </a:r>
            <a:r>
              <a:rPr lang="nl-NL" dirty="0" smtClean="0">
                <a:sym typeface="Wingdings" panose="05000000000000000000" pitchFamily="2" charset="2"/>
              </a:rPr>
              <a:t>blijft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100 °C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kookpunt </a:t>
            </a:r>
            <a:r>
              <a:rPr lang="nl-NL" dirty="0">
                <a:sym typeface="Wingdings" panose="05000000000000000000" pitchFamily="2" charset="2"/>
              </a:rPr>
              <a:t>van water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2379" y="3789040"/>
            <a:ext cx="1575572" cy="2225293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336190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Het smeltpunt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Bij een temperatuur onder 0 °C bevriest water, boven de 0 °C smelt het ijs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smeltpunt</a:t>
            </a:r>
            <a:r>
              <a:rPr lang="nl-NL" dirty="0" smtClean="0">
                <a:sym typeface="Wingdings" panose="05000000000000000000" pitchFamily="2" charset="2"/>
              </a:rPr>
              <a:t> van ijs 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vriespunt</a:t>
            </a:r>
            <a:r>
              <a:rPr lang="nl-NL" dirty="0" smtClean="0">
                <a:sym typeface="Wingdings" panose="05000000000000000000" pitchFamily="2" charset="2"/>
              </a:rPr>
              <a:t> van water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3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Het smeltpunt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Keukenzout of antivries toevoegen aan water  </a:t>
            </a:r>
            <a:r>
              <a:rPr lang="nl-NL" u="sng" dirty="0" smtClean="0">
                <a:sym typeface="Wingdings" panose="05000000000000000000" pitchFamily="2" charset="2"/>
              </a:rPr>
              <a:t>verlaagt het vriespunt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Water bevriest pas bij een lagere temperatuur</a:t>
            </a:r>
            <a:endParaRPr lang="nl-NL" i="1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6139" y="3789040"/>
            <a:ext cx="5147320" cy="2582016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7687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Smeltpunten en kookpunten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Smelt- en kookpunten van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verschillende stoffen:</a:t>
            </a:r>
            <a:endParaRPr lang="nl-NL" i="1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988840"/>
            <a:ext cx="2857500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4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Kookpunt en smeltpunt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 </a:t>
            </a:r>
            <a:r>
              <a:rPr lang="nl-NL" b="1" dirty="0" smtClean="0"/>
              <a:t>Stearinezuur smelten en laten stollen</a:t>
            </a:r>
            <a:endParaRPr lang="nl-NL" dirty="0"/>
          </a:p>
          <a:p>
            <a:r>
              <a:rPr lang="nl-NL" dirty="0" smtClean="0">
                <a:sym typeface="Wingdings" panose="05000000000000000000" pitchFamily="2" charset="2"/>
              </a:rPr>
              <a:t>Smelten en stollen van </a:t>
            </a:r>
            <a:r>
              <a:rPr lang="nl-NL" i="1" dirty="0" smtClean="0">
                <a:sym typeface="Wingdings" panose="05000000000000000000" pitchFamily="2" charset="2"/>
              </a:rPr>
              <a:t>kaarsvet</a:t>
            </a:r>
            <a:r>
              <a:rPr lang="nl-NL" dirty="0" smtClean="0">
                <a:sym typeface="Wingdings" panose="05000000000000000000" pitchFamily="2" charset="2"/>
              </a:rPr>
              <a:t>: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107" y="2891094"/>
            <a:ext cx="7975383" cy="338281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312491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7389</TotalTime>
  <Words>362</Words>
  <Application>Microsoft Office PowerPoint</Application>
  <PresentationFormat>Diavoorstelling (4:3)</PresentationFormat>
  <Paragraphs>63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Hoofdstuk 3 Water</vt:lpstr>
      <vt:lpstr>§3.4 Kookpunt en smeltpunt</vt:lpstr>
      <vt:lpstr>3.4 Kookpunt en smeltpunt</vt:lpstr>
      <vt:lpstr>3.4 Kookpunt en smeltpunt</vt:lpstr>
      <vt:lpstr>3.4 Kookpunt en smeltpunt</vt:lpstr>
      <vt:lpstr>3.4 Kookpunt en smeltpunt</vt:lpstr>
      <vt:lpstr>3.4 Kookpunt en smeltpunt</vt:lpstr>
      <vt:lpstr>3.4 Kookpunt en smeltpunt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384</cp:revision>
  <cp:lastPrinted>2015-01-10T16:11:12Z</cp:lastPrinted>
  <dcterms:created xsi:type="dcterms:W3CDTF">2014-09-23T08:37:22Z</dcterms:created>
  <dcterms:modified xsi:type="dcterms:W3CDTF">2020-03-16T12:30:23Z</dcterms:modified>
</cp:coreProperties>
</file>